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606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Tax refunds and recoveries occur regularly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All counselors should have good working knowledge of the no-benefit rule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Practice using either the TaxSlayer or Bogart calculators is encouraged</a:t>
            </a:r>
            <a:endParaRPr/>
          </a:p>
          <a:p>
            <a:pPr marL="171450" lvl="0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comprehensive topic at the end is for Unused Nonrefundable Credits (another way that there was no benefit)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483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14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254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14456" y="1084632"/>
            <a:ext cx="6970533" cy="280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/>
              <a:t>State/Local Income Tax Refunds and Other Recoveries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75316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sz="4000" dirty="0"/>
              <a:t>NJ Income Tax Refund is </a:t>
            </a:r>
            <a:r>
              <a:rPr lang="en-US" sz="4000" u="sng" dirty="0"/>
              <a:t>not</a:t>
            </a:r>
            <a:r>
              <a:rPr lang="en-US" sz="4000" dirty="0"/>
              <a:t> taxable in NJ</a:t>
            </a:r>
            <a:endParaRPr sz="4000"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sz="4000" dirty="0"/>
              <a:t>TaxSlayer handles automatically</a:t>
            </a:r>
            <a:endParaRPr sz="4000"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New Jersey State Tax Refund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NJ </a:t>
            </a:r>
            <a:r>
              <a:rPr lang="en-US"/>
              <a:t>Training – </a:t>
            </a:r>
            <a:r>
              <a:rPr lang="en-US" smtClean="0"/>
              <a:t>TY2019</a:t>
            </a:r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144768" y="1707207"/>
            <a:ext cx="9673426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6075" lvl="0" indent="-3460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Can get info on NJ income tax refund from NJ Division of Taxation website Refund Lookup Tool</a:t>
            </a:r>
            <a:endParaRPr/>
          </a:p>
          <a:p>
            <a:pPr marL="746125" lvl="1" indent="-34607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Link from TaxPrep4Free.org Preparer page to NJ Form 1099-G Inquiry</a:t>
            </a:r>
            <a:endParaRPr/>
          </a:p>
          <a:p>
            <a:pPr marL="746125" lvl="1" indent="-34607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/>
              <a:t>Need SS #, Date of Birth, Name, &amp; Zip Code</a:t>
            </a:r>
            <a:endParaRPr/>
          </a:p>
          <a:p>
            <a:pPr marL="346075" lvl="0" indent="-346075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100"/>
              <a:buChar char="■"/>
            </a:pPr>
            <a:r>
              <a:rPr lang="en-US" sz="3000"/>
              <a:t>Amount from previous year tax return must be verified since amount could have changed (error found, return amended, etc.) </a:t>
            </a:r>
            <a:endParaRPr sz="300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How to look up NJ State Tax Refund for Federal Tax Purposes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State/Local Income Tax Refunds and Other Recoveries</vt:lpstr>
      <vt:lpstr>New Jersey State Tax Refund</vt:lpstr>
      <vt:lpstr>How to look up NJ State Tax Refund for Federal Tax Purposes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State/Local Income Tax Refunds and Other Recoveries</dc:title>
  <dc:creator>kathy</dc:creator>
  <cp:lastModifiedBy>kathy</cp:lastModifiedBy>
  <cp:revision>3</cp:revision>
  <dcterms:modified xsi:type="dcterms:W3CDTF">2019-10-27T15:58:35Z</dcterms:modified>
</cp:coreProperties>
</file>